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BE4A7-CFF9-4C81-9EA0-347C81B82E99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5C28-B6CD-43D8-853D-5858DBD44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2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BE4A7-CFF9-4C81-9EA0-347C81B82E99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5C28-B6CD-43D8-853D-5858DBD44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77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BE4A7-CFF9-4C81-9EA0-347C81B82E99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5C28-B6CD-43D8-853D-5858DBD44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22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BE4A7-CFF9-4C81-9EA0-347C81B82E99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5C28-B6CD-43D8-853D-5858DBD44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387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BE4A7-CFF9-4C81-9EA0-347C81B82E99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5C28-B6CD-43D8-853D-5858DBD44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850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BE4A7-CFF9-4C81-9EA0-347C81B82E99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5C28-B6CD-43D8-853D-5858DBD44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5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BE4A7-CFF9-4C81-9EA0-347C81B82E99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5C28-B6CD-43D8-853D-5858DBD44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684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BE4A7-CFF9-4C81-9EA0-347C81B82E99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5C28-B6CD-43D8-853D-5858DBD44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16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BE4A7-CFF9-4C81-9EA0-347C81B82E99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5C28-B6CD-43D8-853D-5858DBD44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197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BE4A7-CFF9-4C81-9EA0-347C81B82E99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5C28-B6CD-43D8-853D-5858DBD44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558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BE4A7-CFF9-4C81-9EA0-347C81B82E99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5C28-B6CD-43D8-853D-5858DBD44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070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BE4A7-CFF9-4C81-9EA0-347C81B82E99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A5C28-B6CD-43D8-853D-5858DBD44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49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1678" y="1485486"/>
            <a:ext cx="8560158" cy="1062349"/>
          </a:xfrm>
        </p:spPr>
        <p:txBody>
          <a:bodyPr/>
          <a:lstStyle/>
          <a:p>
            <a:r>
              <a:rPr lang="en-US" dirty="0" smtClean="0">
                <a:latin typeface="Rockwell" panose="02060603020205020403" pitchFamily="18" charset="0"/>
              </a:rPr>
              <a:t>GOLDENCART AWARD</a:t>
            </a:r>
            <a:endParaRPr lang="en-US" dirty="0">
              <a:latin typeface="Rockwell" panose="020606030202050204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9757" y="3254308"/>
            <a:ext cx="9144000" cy="1655762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Rockwell" panose="02060603020205020403" pitchFamily="18" charset="0"/>
              </a:rPr>
              <a:t>CATEGORY </a:t>
            </a:r>
            <a:r>
              <a:rPr lang="en-US" sz="4400" b="1" dirty="0" smtClean="0">
                <a:latin typeface="Rockwell" panose="02060603020205020403" pitchFamily="18" charset="0"/>
              </a:rPr>
              <a:t>A</a:t>
            </a:r>
            <a:endParaRPr lang="en-US" sz="4400" dirty="0" smtClean="0">
              <a:effectLst/>
              <a:latin typeface="Rockwell" panose="02060603020205020403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0575" y="19789"/>
            <a:ext cx="1665667" cy="1377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773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Rockwell" panose="02060603020205020403" pitchFamily="18" charset="0"/>
              </a:rPr>
              <a:t>ORGANISATIONAL </a:t>
            </a:r>
            <a:r>
              <a:rPr lang="en-US" sz="3600" b="1" dirty="0" smtClean="0">
                <a:latin typeface="Rockwell" panose="02060603020205020403" pitchFamily="18" charset="0"/>
              </a:rPr>
              <a:t>DETAILS</a:t>
            </a:r>
            <a:endParaRPr lang="en-US" sz="3600" dirty="0">
              <a:latin typeface="Rockwell" panose="020606030202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600" dirty="0">
                <a:latin typeface="Rockwell" panose="02060603020205020403" pitchFamily="18" charset="0"/>
              </a:rPr>
              <a:t>Name of the organization</a:t>
            </a:r>
          </a:p>
          <a:p>
            <a:pPr lvl="0"/>
            <a:r>
              <a:rPr lang="en-US" sz="2600" dirty="0">
                <a:latin typeface="Rockwell" panose="02060603020205020403" pitchFamily="18" charset="0"/>
              </a:rPr>
              <a:t>Type of organization</a:t>
            </a:r>
          </a:p>
          <a:p>
            <a:pPr lvl="0"/>
            <a:r>
              <a:rPr lang="en-US" sz="2600" dirty="0">
                <a:latin typeface="Rockwell" panose="02060603020205020403" pitchFamily="18" charset="0"/>
              </a:rPr>
              <a:t>Date of registration / Commencement of operation</a:t>
            </a:r>
          </a:p>
          <a:p>
            <a:pPr lvl="0"/>
            <a:r>
              <a:rPr lang="en-US" sz="2600" dirty="0">
                <a:latin typeface="Rockwell" panose="02060603020205020403" pitchFamily="18" charset="0"/>
              </a:rPr>
              <a:t>Primary Business</a:t>
            </a:r>
          </a:p>
          <a:p>
            <a:pPr lvl="0"/>
            <a:r>
              <a:rPr lang="en-US" sz="2600" dirty="0">
                <a:latin typeface="Rockwell" panose="02060603020205020403" pitchFamily="18" charset="0"/>
              </a:rPr>
              <a:t>Current employee base of the organization</a:t>
            </a:r>
          </a:p>
          <a:p>
            <a:pPr lvl="0"/>
            <a:r>
              <a:rPr lang="en-US" sz="2600" dirty="0">
                <a:latin typeface="Rockwell" panose="02060603020205020403" pitchFamily="18" charset="0"/>
              </a:rPr>
              <a:t>Capital of the Organization</a:t>
            </a:r>
          </a:p>
          <a:p>
            <a:pPr lvl="0"/>
            <a:r>
              <a:rPr lang="en-US" sz="2600" dirty="0">
                <a:latin typeface="Rockwell" panose="02060603020205020403" pitchFamily="18" charset="0"/>
              </a:rPr>
              <a:t>Any significant achievement/awards (Last 3 years)</a:t>
            </a:r>
          </a:p>
          <a:p>
            <a:endParaRPr lang="en-US" sz="2600" dirty="0">
              <a:latin typeface="Rockwell" panose="020606030202050204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0575" y="19789"/>
            <a:ext cx="1665667" cy="1377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967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Rockwell" panose="02060603020205020403" pitchFamily="18" charset="0"/>
              </a:rPr>
              <a:t>FINANCIAL </a:t>
            </a:r>
            <a:r>
              <a:rPr lang="en-US" sz="3600" b="1" dirty="0" smtClean="0">
                <a:latin typeface="Rockwell" panose="02060603020205020403" pitchFamily="18" charset="0"/>
              </a:rPr>
              <a:t>DETAILS</a:t>
            </a:r>
            <a:endParaRPr lang="en-US" sz="3600" dirty="0">
              <a:latin typeface="Rockwell" panose="020606030202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latin typeface="Rockwell" panose="02060603020205020403" pitchFamily="18" charset="0"/>
              </a:rPr>
              <a:t>Financial Highlights (last three years)</a:t>
            </a:r>
          </a:p>
          <a:p>
            <a:pPr lvl="0"/>
            <a:r>
              <a:rPr lang="en-US" dirty="0" smtClean="0">
                <a:latin typeface="Rockwell" panose="02060603020205020403" pitchFamily="18" charset="0"/>
              </a:rPr>
              <a:t>Market Need Gap/ Opportunity</a:t>
            </a:r>
          </a:p>
          <a:p>
            <a:pPr lvl="0"/>
            <a:r>
              <a:rPr lang="en-US" dirty="0" smtClean="0">
                <a:latin typeface="Rockwell" panose="02060603020205020403" pitchFamily="18" charset="0"/>
              </a:rPr>
              <a:t>Digital Analytics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0575" y="19789"/>
            <a:ext cx="1665667" cy="1377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995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>
                <a:latin typeface="Rockwell" panose="02060603020205020403" pitchFamily="18" charset="0"/>
              </a:rPr>
              <a:t>Why should you win in this category</a:t>
            </a:r>
            <a:r>
              <a:rPr lang="en-US" sz="3600" dirty="0" smtClean="0">
                <a:latin typeface="Rockwell" panose="02060603020205020403" pitchFamily="18" charset="0"/>
              </a:rPr>
              <a:t>? (600 Character including spacing)</a:t>
            </a:r>
            <a:endParaRPr lang="en-US" sz="3600" dirty="0">
              <a:latin typeface="Rockwell" panose="020606030202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0575" y="19789"/>
            <a:ext cx="1665667" cy="1377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927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70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Rockwell</vt:lpstr>
      <vt:lpstr>Office Theme</vt:lpstr>
      <vt:lpstr>GOLDENCART AWARD</vt:lpstr>
      <vt:lpstr>ORGANISATIONAL DETAILS</vt:lpstr>
      <vt:lpstr>FINANCIAL DETAILS</vt:lpstr>
      <vt:lpstr>Why should you win in this category? (600 Character including spacing)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GOLDENCART AWARD</dc:title>
  <dc:creator>admin</dc:creator>
  <cp:lastModifiedBy>admin</cp:lastModifiedBy>
  <cp:revision>3</cp:revision>
  <dcterms:created xsi:type="dcterms:W3CDTF">2021-05-28T11:42:37Z</dcterms:created>
  <dcterms:modified xsi:type="dcterms:W3CDTF">2021-05-28T12:57:09Z</dcterms:modified>
</cp:coreProperties>
</file>